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76" r:id="rId6"/>
    <p:sldId id="268" r:id="rId7"/>
    <p:sldId id="267" r:id="rId8"/>
    <p:sldId id="269" r:id="rId9"/>
    <p:sldId id="259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8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12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43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17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3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265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56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6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34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91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77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58599-5EBD-4FE5-8963-8183570831B9}" type="datetimeFigureOut">
              <a:rPr lang="it-IT" smtClean="0"/>
              <a:t>11/12/2020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0F447-98EB-486E-A5F3-0536E6B47CF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81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EE907A8-D675-4FF2-90E0-883D4BCC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929DE07-0634-40BA-A242-B10BBD11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6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19AEF7D-A694-4B24-9F81-29A0C7F4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E3E5E60-FA67-437B-A969-1B79B2FD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C76CB1-7C3A-4E25-BE6A-819572A0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568A19B-084B-4F50-B9CD-9467A8CF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8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1505284-B3F6-42A3-937C-BB53DF1F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52A0BD0-5604-4F18-8433-EA16E774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CEA638D-FE52-402E-AE4D-4A028F4F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6A052A-F265-492A-B032-B7739CD1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2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83B63B2-5025-476F-A254-50B881C41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4F6E073-6FC6-4235-B03E-EFB9A4B0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41B1A40-9D49-45F8-9BFD-0E61ADEA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12" y="0"/>
            <a:ext cx="518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5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BFE88B2-6EFC-4D37-A801-58D2B9B0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1" y="0"/>
            <a:ext cx="857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3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4E58B15-657F-44B3-875D-F2291F8A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78018F5-D97B-4AA1-BDD6-894232D6D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8B2A6C5-1241-47F1-BF24-FA4694D0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3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A4A25FF-097B-4FA7-AB82-157310F3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3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3026F1-7C0D-4688-8A8E-697A950E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9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ED3BD36-6778-4CA6-8DA4-A77BAB7C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06"/>
            <a:ext cx="9144000" cy="6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5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6C88687-BA61-4C7F-A493-532EEF60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06"/>
            <a:ext cx="9144000" cy="6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7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05FE601-F78D-4AB3-AD3D-42CEDF75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06"/>
            <a:ext cx="9144000" cy="60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8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721E455-E864-4B8A-BAD5-E197CC9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1" y="0"/>
            <a:ext cx="857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FAAD4CE-86EB-454F-942C-399DBC3F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36B5432-6F51-4FA2-8ABD-6C719C16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1" y="0"/>
            <a:ext cx="857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ADE9442-B8BA-41C6-AC2A-E34D3F97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51"/>
            <a:ext cx="9144000" cy="6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1BE7D45-71BF-4FA8-9857-795362C6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4" y="1276049"/>
            <a:ext cx="6668431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09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CC7F1F5-888A-4583-88DE-1C3995C6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207"/>
            <a:ext cx="9144000" cy="45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7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C81B91A-2F4D-46C6-BD7E-25852224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4" y="1276049"/>
            <a:ext cx="6668431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A7CFBB6-9ECE-4D5B-89A3-C331FC4F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4" y="1276049"/>
            <a:ext cx="6668431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6AD6895-8AE1-4420-8218-BDFE449E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51"/>
            <a:ext cx="9144000" cy="6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00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D254375-BBB8-46AE-9F7C-21183211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51"/>
            <a:ext cx="9144000" cy="6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3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0572E4A-DE4F-424A-A667-E7F8CF42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51"/>
            <a:ext cx="9144000" cy="6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6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237CFA8-FFC9-476E-84ED-F123D61D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599ACFD-7DAE-4AE1-8605-44633378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58" y="1657102"/>
            <a:ext cx="668748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7EE6CBA-2B7B-4D22-BE77-AE0A5AF7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F6044A-673F-4B2E-A499-E817767AE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9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A7D5C33-E887-4BCB-B04E-299A17C6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23"/>
            <a:ext cx="9144000" cy="5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DCB2801-3B5A-4728-BEEF-62823E36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353"/>
            <a:ext cx="9144000" cy="543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28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8E9B75666C6D4AB4DA4D3F9E7A7897" ma:contentTypeVersion="15" ma:contentTypeDescription="Create a new document." ma:contentTypeScope="" ma:versionID="525b1050f7095bf6c0f7888dd488baa3">
  <xsd:schema xmlns:xsd="http://www.w3.org/2001/XMLSchema" xmlns:xs="http://www.w3.org/2001/XMLSchema" xmlns:p="http://schemas.microsoft.com/office/2006/metadata/properties" xmlns:ns2="f3bad63c-b69b-40c2-9e41-eeaea76e854b" xmlns:ns3="29afe3b6-cf5e-4d62-af46-ea8514891988" targetNamespace="http://schemas.microsoft.com/office/2006/metadata/properties" ma:root="true" ma:fieldsID="d53a5dcfa94509ecbd430f01cb692227" ns2:_="" ns3:_="">
    <xsd:import namespace="f3bad63c-b69b-40c2-9e41-eeaea76e854b"/>
    <xsd:import namespace="29afe3b6-cf5e-4d62-af46-ea85148919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ad63c-b69b-40c2-9e41-eeaea76e8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fe3b6-cf5e-4d62-af46-ea85148919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0AE13A-C2E5-470A-BA8A-4A17A67CCEBE}"/>
</file>

<file path=customXml/itemProps2.xml><?xml version="1.0" encoding="utf-8"?>
<ds:datastoreItem xmlns:ds="http://schemas.openxmlformats.org/officeDocument/2006/customXml" ds:itemID="{80047FBC-533D-4E32-B951-018C09613C9A}"/>
</file>

<file path=customXml/itemProps3.xml><?xml version="1.0" encoding="utf-8"?>
<ds:datastoreItem xmlns:ds="http://schemas.openxmlformats.org/officeDocument/2006/customXml" ds:itemID="{43AEB4AC-DDC9-4A14-A1A1-6438B4D634C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0</Words>
  <Application>Microsoft Office PowerPoint</Application>
  <PresentationFormat>Presentazione su schermo (4:3)</PresentationFormat>
  <Paragraphs>0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Pappalardo</dc:creator>
  <cp:lastModifiedBy>Giuseppe Pappalardo</cp:lastModifiedBy>
  <cp:revision>12</cp:revision>
  <dcterms:created xsi:type="dcterms:W3CDTF">2020-12-10T14:50:19Z</dcterms:created>
  <dcterms:modified xsi:type="dcterms:W3CDTF">2020-12-11T13:15:16Z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0x0101004D8E9B75666C6D4AB4DA4D3F9E7A7897</vt:lpwstr>
  </property>
</Properties>
</file>